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10691813" cy="7559675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33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 autoAdjust="0"/>
    <p:restoredTop sz="94674" autoAdjust="0"/>
  </p:normalViewPr>
  <p:slideViewPr>
    <p:cSldViewPr>
      <p:cViewPr>
        <p:scale>
          <a:sx n="90" d="100"/>
          <a:sy n="90" d="100"/>
        </p:scale>
        <p:origin x="2392" y="728"/>
      </p:cViewPr>
      <p:guideLst>
        <p:guide orient="horz" pos="2381"/>
        <p:guide pos="33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2348402"/>
            <a:ext cx="9088041" cy="162043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3772" y="4283817"/>
            <a:ext cx="7484269" cy="193191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79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58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838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117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96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676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95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234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E4A3-7868-488B-A021-992D2E63DB42}" type="datetimeFigureOut">
              <a:rPr lang="en-US" smtClean="0"/>
              <a:pPr/>
              <a:t>9/18/20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8A98-7B75-4C0E-8266-BA53E53CBAB7}" type="slidenum">
              <a:rPr lang="en-ZA" smtClean="0"/>
              <a:pPr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E4A3-7868-488B-A021-992D2E63DB42}" type="datetimeFigureOut">
              <a:rPr lang="en-US" smtClean="0"/>
              <a:pPr/>
              <a:t>9/18/20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8A98-7B75-4C0E-8266-BA53E53CBAB7}" type="slidenum">
              <a:rPr lang="en-ZA" smtClean="0"/>
              <a:pPr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51564" y="302738"/>
            <a:ext cx="2405658" cy="645022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91" y="302738"/>
            <a:ext cx="7038777" cy="645022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E4A3-7868-488B-A021-992D2E63DB42}" type="datetimeFigureOut">
              <a:rPr lang="en-US" smtClean="0"/>
              <a:pPr/>
              <a:t>9/18/20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8A98-7B75-4C0E-8266-BA53E53CBAB7}" type="slidenum">
              <a:rPr lang="en-ZA" smtClean="0"/>
              <a:pPr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E4A3-7868-488B-A021-992D2E63DB42}" type="datetimeFigureOut">
              <a:rPr lang="en-US" smtClean="0"/>
              <a:pPr/>
              <a:t>9/18/20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8A98-7B75-4C0E-8266-BA53E53CBAB7}" type="slidenum">
              <a:rPr lang="en-ZA" smtClean="0"/>
              <a:pPr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4580" y="4857793"/>
            <a:ext cx="9088041" cy="1501435"/>
          </a:xfrm>
        </p:spPr>
        <p:txBody>
          <a:bodyPr anchor="t"/>
          <a:lstStyle>
            <a:lvl1pPr algn="l">
              <a:defRPr sz="6369" b="1" cap="all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4580" y="3204114"/>
            <a:ext cx="9088041" cy="1653677"/>
          </a:xfrm>
        </p:spPr>
        <p:txBody>
          <a:bodyPr anchor="b"/>
          <a:lstStyle>
            <a:lvl1pPr marL="0" indent="0">
              <a:buNone/>
              <a:defRPr sz="3185">
                <a:solidFill>
                  <a:schemeClr val="tx1">
                    <a:tint val="75000"/>
                  </a:schemeClr>
                </a:solidFill>
              </a:defRPr>
            </a:lvl1pPr>
            <a:lvl2pPr marL="727937" indent="0">
              <a:buNone/>
              <a:defRPr sz="2866">
                <a:solidFill>
                  <a:schemeClr val="tx1">
                    <a:tint val="75000"/>
                  </a:schemeClr>
                </a:solidFill>
              </a:defRPr>
            </a:lvl2pPr>
            <a:lvl3pPr marL="1455873" indent="0">
              <a:buNone/>
              <a:defRPr sz="2547">
                <a:solidFill>
                  <a:schemeClr val="tx1">
                    <a:tint val="75000"/>
                  </a:schemeClr>
                </a:solidFill>
              </a:defRPr>
            </a:lvl3pPr>
            <a:lvl4pPr marL="2183810" indent="0">
              <a:buNone/>
              <a:defRPr sz="2229">
                <a:solidFill>
                  <a:schemeClr val="tx1">
                    <a:tint val="75000"/>
                  </a:schemeClr>
                </a:solidFill>
              </a:defRPr>
            </a:lvl4pPr>
            <a:lvl5pPr marL="2911746" indent="0">
              <a:buNone/>
              <a:defRPr sz="2229">
                <a:solidFill>
                  <a:schemeClr val="tx1">
                    <a:tint val="75000"/>
                  </a:schemeClr>
                </a:solidFill>
              </a:defRPr>
            </a:lvl5pPr>
            <a:lvl6pPr marL="3639682" indent="0">
              <a:buNone/>
              <a:defRPr sz="2229">
                <a:solidFill>
                  <a:schemeClr val="tx1">
                    <a:tint val="75000"/>
                  </a:schemeClr>
                </a:solidFill>
              </a:defRPr>
            </a:lvl6pPr>
            <a:lvl7pPr marL="4367619" indent="0">
              <a:buNone/>
              <a:defRPr sz="2229">
                <a:solidFill>
                  <a:schemeClr val="tx1">
                    <a:tint val="75000"/>
                  </a:schemeClr>
                </a:solidFill>
              </a:defRPr>
            </a:lvl7pPr>
            <a:lvl8pPr marL="5095556" indent="0">
              <a:buNone/>
              <a:defRPr sz="2229">
                <a:solidFill>
                  <a:schemeClr val="tx1">
                    <a:tint val="75000"/>
                  </a:schemeClr>
                </a:solidFill>
              </a:defRPr>
            </a:lvl8pPr>
            <a:lvl9pPr marL="5823492" indent="0">
              <a:buNone/>
              <a:defRPr sz="222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E4A3-7868-488B-A021-992D2E63DB42}" type="datetimeFigureOut">
              <a:rPr lang="en-US" smtClean="0"/>
              <a:pPr/>
              <a:t>9/18/20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8A98-7B75-4C0E-8266-BA53E53CBAB7}" type="slidenum">
              <a:rPr lang="en-ZA" smtClean="0"/>
              <a:pPr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91" y="1763926"/>
            <a:ext cx="4722217" cy="4989036"/>
          </a:xfrm>
        </p:spPr>
        <p:txBody>
          <a:bodyPr/>
          <a:lstStyle>
            <a:lvl1pPr>
              <a:defRPr sz="4458"/>
            </a:lvl1pPr>
            <a:lvl2pPr>
              <a:defRPr sz="3822"/>
            </a:lvl2pPr>
            <a:lvl3pPr>
              <a:defRPr sz="3185"/>
            </a:lvl3pPr>
            <a:lvl4pPr>
              <a:defRPr sz="2866"/>
            </a:lvl4pPr>
            <a:lvl5pPr>
              <a:defRPr sz="2866"/>
            </a:lvl5pPr>
            <a:lvl6pPr>
              <a:defRPr sz="2866"/>
            </a:lvl6pPr>
            <a:lvl7pPr>
              <a:defRPr sz="2866"/>
            </a:lvl7pPr>
            <a:lvl8pPr>
              <a:defRPr sz="2866"/>
            </a:lvl8pPr>
            <a:lvl9pPr>
              <a:defRPr sz="2866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35005" y="1763926"/>
            <a:ext cx="4722217" cy="4989036"/>
          </a:xfrm>
        </p:spPr>
        <p:txBody>
          <a:bodyPr/>
          <a:lstStyle>
            <a:lvl1pPr>
              <a:defRPr sz="4458"/>
            </a:lvl1pPr>
            <a:lvl2pPr>
              <a:defRPr sz="3822"/>
            </a:lvl2pPr>
            <a:lvl3pPr>
              <a:defRPr sz="3185"/>
            </a:lvl3pPr>
            <a:lvl4pPr>
              <a:defRPr sz="2866"/>
            </a:lvl4pPr>
            <a:lvl5pPr>
              <a:defRPr sz="2866"/>
            </a:lvl5pPr>
            <a:lvl6pPr>
              <a:defRPr sz="2866"/>
            </a:lvl6pPr>
            <a:lvl7pPr>
              <a:defRPr sz="2866"/>
            </a:lvl7pPr>
            <a:lvl8pPr>
              <a:defRPr sz="2866"/>
            </a:lvl8pPr>
            <a:lvl9pPr>
              <a:defRPr sz="2866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E4A3-7868-488B-A021-992D2E63DB42}" type="datetimeFigureOut">
              <a:rPr lang="en-US" smtClean="0"/>
              <a:pPr/>
              <a:t>9/18/20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8A98-7B75-4C0E-8266-BA53E53CBAB7}" type="slidenum">
              <a:rPr lang="en-ZA" smtClean="0"/>
              <a:pPr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592" y="1692179"/>
            <a:ext cx="4724074" cy="705219"/>
          </a:xfrm>
        </p:spPr>
        <p:txBody>
          <a:bodyPr anchor="b"/>
          <a:lstStyle>
            <a:lvl1pPr marL="0" indent="0">
              <a:buNone/>
              <a:defRPr sz="3822" b="1"/>
            </a:lvl1pPr>
            <a:lvl2pPr marL="727937" indent="0">
              <a:buNone/>
              <a:defRPr sz="3185" b="1"/>
            </a:lvl2pPr>
            <a:lvl3pPr marL="1455873" indent="0">
              <a:buNone/>
              <a:defRPr sz="2866" b="1"/>
            </a:lvl3pPr>
            <a:lvl4pPr marL="2183810" indent="0">
              <a:buNone/>
              <a:defRPr sz="2547" b="1"/>
            </a:lvl4pPr>
            <a:lvl5pPr marL="2911746" indent="0">
              <a:buNone/>
              <a:defRPr sz="2547" b="1"/>
            </a:lvl5pPr>
            <a:lvl6pPr marL="3639682" indent="0">
              <a:buNone/>
              <a:defRPr sz="2547" b="1"/>
            </a:lvl6pPr>
            <a:lvl7pPr marL="4367619" indent="0">
              <a:buNone/>
              <a:defRPr sz="2547" b="1"/>
            </a:lvl7pPr>
            <a:lvl8pPr marL="5095556" indent="0">
              <a:buNone/>
              <a:defRPr sz="2547" b="1"/>
            </a:lvl8pPr>
            <a:lvl9pPr marL="5823492" indent="0">
              <a:buNone/>
              <a:defRPr sz="254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4592" y="2397398"/>
            <a:ext cx="4724074" cy="4355563"/>
          </a:xfrm>
        </p:spPr>
        <p:txBody>
          <a:bodyPr/>
          <a:lstStyle>
            <a:lvl1pPr>
              <a:defRPr sz="3822"/>
            </a:lvl1pPr>
            <a:lvl2pPr>
              <a:defRPr sz="3185"/>
            </a:lvl2pPr>
            <a:lvl3pPr>
              <a:defRPr sz="2866"/>
            </a:lvl3pPr>
            <a:lvl4pPr>
              <a:defRPr sz="2547"/>
            </a:lvl4pPr>
            <a:lvl5pPr>
              <a:defRPr sz="2547"/>
            </a:lvl5pPr>
            <a:lvl6pPr>
              <a:defRPr sz="2547"/>
            </a:lvl6pPr>
            <a:lvl7pPr>
              <a:defRPr sz="2547"/>
            </a:lvl7pPr>
            <a:lvl8pPr>
              <a:defRPr sz="2547"/>
            </a:lvl8pPr>
            <a:lvl9pPr>
              <a:defRPr sz="254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31297" y="1692179"/>
            <a:ext cx="4725929" cy="705219"/>
          </a:xfrm>
        </p:spPr>
        <p:txBody>
          <a:bodyPr anchor="b"/>
          <a:lstStyle>
            <a:lvl1pPr marL="0" indent="0">
              <a:buNone/>
              <a:defRPr sz="3822" b="1"/>
            </a:lvl1pPr>
            <a:lvl2pPr marL="727937" indent="0">
              <a:buNone/>
              <a:defRPr sz="3185" b="1"/>
            </a:lvl2pPr>
            <a:lvl3pPr marL="1455873" indent="0">
              <a:buNone/>
              <a:defRPr sz="2866" b="1"/>
            </a:lvl3pPr>
            <a:lvl4pPr marL="2183810" indent="0">
              <a:buNone/>
              <a:defRPr sz="2547" b="1"/>
            </a:lvl4pPr>
            <a:lvl5pPr marL="2911746" indent="0">
              <a:buNone/>
              <a:defRPr sz="2547" b="1"/>
            </a:lvl5pPr>
            <a:lvl6pPr marL="3639682" indent="0">
              <a:buNone/>
              <a:defRPr sz="2547" b="1"/>
            </a:lvl6pPr>
            <a:lvl7pPr marL="4367619" indent="0">
              <a:buNone/>
              <a:defRPr sz="2547" b="1"/>
            </a:lvl7pPr>
            <a:lvl8pPr marL="5095556" indent="0">
              <a:buNone/>
              <a:defRPr sz="2547" b="1"/>
            </a:lvl8pPr>
            <a:lvl9pPr marL="5823492" indent="0">
              <a:buNone/>
              <a:defRPr sz="254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31297" y="2397398"/>
            <a:ext cx="4725929" cy="4355563"/>
          </a:xfrm>
        </p:spPr>
        <p:txBody>
          <a:bodyPr/>
          <a:lstStyle>
            <a:lvl1pPr>
              <a:defRPr sz="3822"/>
            </a:lvl1pPr>
            <a:lvl2pPr>
              <a:defRPr sz="3185"/>
            </a:lvl2pPr>
            <a:lvl3pPr>
              <a:defRPr sz="2866"/>
            </a:lvl3pPr>
            <a:lvl4pPr>
              <a:defRPr sz="2547"/>
            </a:lvl4pPr>
            <a:lvl5pPr>
              <a:defRPr sz="2547"/>
            </a:lvl5pPr>
            <a:lvl6pPr>
              <a:defRPr sz="2547"/>
            </a:lvl6pPr>
            <a:lvl7pPr>
              <a:defRPr sz="2547"/>
            </a:lvl7pPr>
            <a:lvl8pPr>
              <a:defRPr sz="2547"/>
            </a:lvl8pPr>
            <a:lvl9pPr>
              <a:defRPr sz="254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E4A3-7868-488B-A021-992D2E63DB42}" type="datetimeFigureOut">
              <a:rPr lang="en-US" smtClean="0"/>
              <a:pPr/>
              <a:t>9/18/20</a:t>
            </a:fld>
            <a:endParaRPr lang="en-Z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8A98-7B75-4C0E-8266-BA53E53CBAB7}" type="slidenum">
              <a:rPr lang="en-ZA" smtClean="0"/>
              <a:pPr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E4A3-7868-488B-A021-992D2E63DB42}" type="datetimeFigureOut">
              <a:rPr lang="en-US" smtClean="0"/>
              <a:pPr/>
              <a:t>9/18/20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8A98-7B75-4C0E-8266-BA53E53CBAB7}" type="slidenum">
              <a:rPr lang="en-ZA" smtClean="0"/>
              <a:pPr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E4A3-7868-488B-A021-992D2E63DB42}" type="datetimeFigureOut">
              <a:rPr lang="en-US" smtClean="0"/>
              <a:pPr/>
              <a:t>9/18/20</a:t>
            </a:fld>
            <a:endParaRPr lang="en-Z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8A98-7B75-4C0E-8266-BA53E53CBAB7}" type="slidenum">
              <a:rPr lang="en-ZA" smtClean="0"/>
              <a:pPr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593" y="300989"/>
            <a:ext cx="3517533" cy="1280945"/>
          </a:xfrm>
        </p:spPr>
        <p:txBody>
          <a:bodyPr anchor="b"/>
          <a:lstStyle>
            <a:lvl1pPr algn="l">
              <a:defRPr sz="3185" b="1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0203" y="300990"/>
            <a:ext cx="5977021" cy="6451973"/>
          </a:xfrm>
        </p:spPr>
        <p:txBody>
          <a:bodyPr/>
          <a:lstStyle>
            <a:lvl1pPr>
              <a:defRPr sz="5095"/>
            </a:lvl1pPr>
            <a:lvl2pPr>
              <a:defRPr sz="4458"/>
            </a:lvl2pPr>
            <a:lvl3pPr>
              <a:defRPr sz="3822"/>
            </a:lvl3pPr>
            <a:lvl4pPr>
              <a:defRPr sz="3185"/>
            </a:lvl4pPr>
            <a:lvl5pPr>
              <a:defRPr sz="3185"/>
            </a:lvl5pPr>
            <a:lvl6pPr>
              <a:defRPr sz="3185"/>
            </a:lvl6pPr>
            <a:lvl7pPr>
              <a:defRPr sz="3185"/>
            </a:lvl7pPr>
            <a:lvl8pPr>
              <a:defRPr sz="3185"/>
            </a:lvl8pPr>
            <a:lvl9pPr>
              <a:defRPr sz="3185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4593" y="1581934"/>
            <a:ext cx="3517533" cy="5171028"/>
          </a:xfrm>
        </p:spPr>
        <p:txBody>
          <a:bodyPr/>
          <a:lstStyle>
            <a:lvl1pPr marL="0" indent="0">
              <a:buNone/>
              <a:defRPr sz="2229"/>
            </a:lvl1pPr>
            <a:lvl2pPr marL="727937" indent="0">
              <a:buNone/>
              <a:defRPr sz="1910"/>
            </a:lvl2pPr>
            <a:lvl3pPr marL="1455873" indent="0">
              <a:buNone/>
              <a:defRPr sz="1592"/>
            </a:lvl3pPr>
            <a:lvl4pPr marL="2183810" indent="0">
              <a:buNone/>
              <a:defRPr sz="1433"/>
            </a:lvl4pPr>
            <a:lvl5pPr marL="2911746" indent="0">
              <a:buNone/>
              <a:defRPr sz="1433"/>
            </a:lvl5pPr>
            <a:lvl6pPr marL="3639682" indent="0">
              <a:buNone/>
              <a:defRPr sz="1433"/>
            </a:lvl6pPr>
            <a:lvl7pPr marL="4367619" indent="0">
              <a:buNone/>
              <a:defRPr sz="1433"/>
            </a:lvl7pPr>
            <a:lvl8pPr marL="5095556" indent="0">
              <a:buNone/>
              <a:defRPr sz="1433"/>
            </a:lvl8pPr>
            <a:lvl9pPr marL="5823492" indent="0">
              <a:buNone/>
              <a:defRPr sz="14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E4A3-7868-488B-A021-992D2E63DB42}" type="datetimeFigureOut">
              <a:rPr lang="en-US" smtClean="0"/>
              <a:pPr/>
              <a:t>9/18/20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8A98-7B75-4C0E-8266-BA53E53CBAB7}" type="slidenum">
              <a:rPr lang="en-ZA" smtClean="0"/>
              <a:pPr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5670" y="5291773"/>
            <a:ext cx="6415088" cy="624724"/>
          </a:xfrm>
        </p:spPr>
        <p:txBody>
          <a:bodyPr anchor="b"/>
          <a:lstStyle>
            <a:lvl1pPr algn="l">
              <a:defRPr sz="3185" b="1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95670" y="675472"/>
            <a:ext cx="6415088" cy="4535805"/>
          </a:xfrm>
        </p:spPr>
        <p:txBody>
          <a:bodyPr/>
          <a:lstStyle>
            <a:lvl1pPr marL="0" indent="0">
              <a:buNone/>
              <a:defRPr sz="5095"/>
            </a:lvl1pPr>
            <a:lvl2pPr marL="727937" indent="0">
              <a:buNone/>
              <a:defRPr sz="4458"/>
            </a:lvl2pPr>
            <a:lvl3pPr marL="1455873" indent="0">
              <a:buNone/>
              <a:defRPr sz="3822"/>
            </a:lvl3pPr>
            <a:lvl4pPr marL="2183810" indent="0">
              <a:buNone/>
              <a:defRPr sz="3185"/>
            </a:lvl4pPr>
            <a:lvl5pPr marL="2911746" indent="0">
              <a:buNone/>
              <a:defRPr sz="3185"/>
            </a:lvl5pPr>
            <a:lvl6pPr marL="3639682" indent="0">
              <a:buNone/>
              <a:defRPr sz="3185"/>
            </a:lvl6pPr>
            <a:lvl7pPr marL="4367619" indent="0">
              <a:buNone/>
              <a:defRPr sz="3185"/>
            </a:lvl7pPr>
            <a:lvl8pPr marL="5095556" indent="0">
              <a:buNone/>
              <a:defRPr sz="3185"/>
            </a:lvl8pPr>
            <a:lvl9pPr marL="5823492" indent="0">
              <a:buNone/>
              <a:defRPr sz="3185"/>
            </a:lvl9pPr>
          </a:lstStyle>
          <a:p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95670" y="5916498"/>
            <a:ext cx="6415088" cy="887211"/>
          </a:xfrm>
        </p:spPr>
        <p:txBody>
          <a:bodyPr/>
          <a:lstStyle>
            <a:lvl1pPr marL="0" indent="0">
              <a:buNone/>
              <a:defRPr sz="2229"/>
            </a:lvl1pPr>
            <a:lvl2pPr marL="727937" indent="0">
              <a:buNone/>
              <a:defRPr sz="1910"/>
            </a:lvl2pPr>
            <a:lvl3pPr marL="1455873" indent="0">
              <a:buNone/>
              <a:defRPr sz="1592"/>
            </a:lvl3pPr>
            <a:lvl4pPr marL="2183810" indent="0">
              <a:buNone/>
              <a:defRPr sz="1433"/>
            </a:lvl4pPr>
            <a:lvl5pPr marL="2911746" indent="0">
              <a:buNone/>
              <a:defRPr sz="1433"/>
            </a:lvl5pPr>
            <a:lvl6pPr marL="3639682" indent="0">
              <a:buNone/>
              <a:defRPr sz="1433"/>
            </a:lvl6pPr>
            <a:lvl7pPr marL="4367619" indent="0">
              <a:buNone/>
              <a:defRPr sz="1433"/>
            </a:lvl7pPr>
            <a:lvl8pPr marL="5095556" indent="0">
              <a:buNone/>
              <a:defRPr sz="1433"/>
            </a:lvl8pPr>
            <a:lvl9pPr marL="5823492" indent="0">
              <a:buNone/>
              <a:defRPr sz="14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E4A3-7868-488B-A021-992D2E63DB42}" type="datetimeFigureOut">
              <a:rPr lang="en-US" smtClean="0"/>
              <a:pPr/>
              <a:t>9/18/20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8A98-7B75-4C0E-8266-BA53E53CBAB7}" type="slidenum">
              <a:rPr lang="en-ZA" smtClean="0"/>
              <a:pPr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591" y="302737"/>
            <a:ext cx="9622632" cy="12599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591" y="1763926"/>
            <a:ext cx="9622632" cy="49890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591" y="7006700"/>
            <a:ext cx="2494756" cy="40248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91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81E4A3-7868-488B-A021-992D2E63DB42}" type="datetimeFigureOut">
              <a:rPr lang="en-US" smtClean="0"/>
              <a:pPr/>
              <a:t>9/18/20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53036" y="7006700"/>
            <a:ext cx="3385741" cy="40248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91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62466" y="7006700"/>
            <a:ext cx="2494756" cy="40248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91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AE8A98-7B75-4C0E-8266-BA53E53CBAB7}" type="slidenum">
              <a:rPr lang="en-ZA" smtClean="0"/>
              <a:pPr/>
              <a:t>‹#›</a:t>
            </a:fld>
            <a:endParaRPr lang="en-Z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5873" rtl="0" eaLnBrk="1" latinLnBrk="0" hangingPunct="1">
        <a:spcBef>
          <a:spcPct val="0"/>
        </a:spcBef>
        <a:buNone/>
        <a:defRPr sz="70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5953" indent="-545953" algn="l" defTabSz="1455873" rtl="0" eaLnBrk="1" latinLnBrk="0" hangingPunct="1">
        <a:spcBef>
          <a:spcPct val="20000"/>
        </a:spcBef>
        <a:buFont typeface="Arial" pitchFamily="34" charset="0"/>
        <a:buChar char="•"/>
        <a:defRPr sz="5095" kern="1200">
          <a:solidFill>
            <a:schemeClr val="tx1"/>
          </a:solidFill>
          <a:latin typeface="+mn-lt"/>
          <a:ea typeface="+mn-ea"/>
          <a:cs typeface="+mn-cs"/>
        </a:defRPr>
      </a:lvl1pPr>
      <a:lvl2pPr marL="1182897" indent="-454960" algn="l" defTabSz="1455873" rtl="0" eaLnBrk="1" latinLnBrk="0" hangingPunct="1">
        <a:spcBef>
          <a:spcPct val="20000"/>
        </a:spcBef>
        <a:buFont typeface="Arial" pitchFamily="34" charset="0"/>
        <a:buChar char="–"/>
        <a:defRPr sz="4458" kern="1200">
          <a:solidFill>
            <a:schemeClr val="tx1"/>
          </a:solidFill>
          <a:latin typeface="+mn-lt"/>
          <a:ea typeface="+mn-ea"/>
          <a:cs typeface="+mn-cs"/>
        </a:defRPr>
      </a:lvl2pPr>
      <a:lvl3pPr marL="1819841" indent="-363968" algn="l" defTabSz="1455873" rtl="0" eaLnBrk="1" latinLnBrk="0" hangingPunct="1">
        <a:spcBef>
          <a:spcPct val="20000"/>
        </a:spcBef>
        <a:buFont typeface="Arial" pitchFamily="34" charset="0"/>
        <a:buChar char="•"/>
        <a:defRPr sz="3822" kern="1200">
          <a:solidFill>
            <a:schemeClr val="tx1"/>
          </a:solidFill>
          <a:latin typeface="+mn-lt"/>
          <a:ea typeface="+mn-ea"/>
          <a:cs typeface="+mn-cs"/>
        </a:defRPr>
      </a:lvl3pPr>
      <a:lvl4pPr marL="2547778" indent="-363968" algn="l" defTabSz="1455873" rtl="0" eaLnBrk="1" latinLnBrk="0" hangingPunct="1">
        <a:spcBef>
          <a:spcPct val="20000"/>
        </a:spcBef>
        <a:buFont typeface="Arial" pitchFamily="34" charset="0"/>
        <a:buChar char="–"/>
        <a:defRPr sz="3185" kern="1200">
          <a:solidFill>
            <a:schemeClr val="tx1"/>
          </a:solidFill>
          <a:latin typeface="+mn-lt"/>
          <a:ea typeface="+mn-ea"/>
          <a:cs typeface="+mn-cs"/>
        </a:defRPr>
      </a:lvl4pPr>
      <a:lvl5pPr marL="3275715" indent="-363968" algn="l" defTabSz="1455873" rtl="0" eaLnBrk="1" latinLnBrk="0" hangingPunct="1">
        <a:spcBef>
          <a:spcPct val="20000"/>
        </a:spcBef>
        <a:buFont typeface="Arial" pitchFamily="34" charset="0"/>
        <a:buChar char="»"/>
        <a:defRPr sz="3185" kern="1200">
          <a:solidFill>
            <a:schemeClr val="tx1"/>
          </a:solidFill>
          <a:latin typeface="+mn-lt"/>
          <a:ea typeface="+mn-ea"/>
          <a:cs typeface="+mn-cs"/>
        </a:defRPr>
      </a:lvl5pPr>
      <a:lvl6pPr marL="4003651" indent="-363968" algn="l" defTabSz="1455873" rtl="0" eaLnBrk="1" latinLnBrk="0" hangingPunct="1">
        <a:spcBef>
          <a:spcPct val="20000"/>
        </a:spcBef>
        <a:buFont typeface="Arial" pitchFamily="34" charset="0"/>
        <a:buChar char="•"/>
        <a:defRPr sz="3185" kern="1200">
          <a:solidFill>
            <a:schemeClr val="tx1"/>
          </a:solidFill>
          <a:latin typeface="+mn-lt"/>
          <a:ea typeface="+mn-ea"/>
          <a:cs typeface="+mn-cs"/>
        </a:defRPr>
      </a:lvl6pPr>
      <a:lvl7pPr marL="4731587" indent="-363968" algn="l" defTabSz="1455873" rtl="0" eaLnBrk="1" latinLnBrk="0" hangingPunct="1">
        <a:spcBef>
          <a:spcPct val="20000"/>
        </a:spcBef>
        <a:buFont typeface="Arial" pitchFamily="34" charset="0"/>
        <a:buChar char="•"/>
        <a:defRPr sz="3185" kern="1200">
          <a:solidFill>
            <a:schemeClr val="tx1"/>
          </a:solidFill>
          <a:latin typeface="+mn-lt"/>
          <a:ea typeface="+mn-ea"/>
          <a:cs typeface="+mn-cs"/>
        </a:defRPr>
      </a:lvl7pPr>
      <a:lvl8pPr marL="5459524" indent="-363968" algn="l" defTabSz="1455873" rtl="0" eaLnBrk="1" latinLnBrk="0" hangingPunct="1">
        <a:spcBef>
          <a:spcPct val="20000"/>
        </a:spcBef>
        <a:buFont typeface="Arial" pitchFamily="34" charset="0"/>
        <a:buChar char="•"/>
        <a:defRPr sz="3185" kern="1200">
          <a:solidFill>
            <a:schemeClr val="tx1"/>
          </a:solidFill>
          <a:latin typeface="+mn-lt"/>
          <a:ea typeface="+mn-ea"/>
          <a:cs typeface="+mn-cs"/>
        </a:defRPr>
      </a:lvl8pPr>
      <a:lvl9pPr marL="6187460" indent="-363968" algn="l" defTabSz="1455873" rtl="0" eaLnBrk="1" latinLnBrk="0" hangingPunct="1">
        <a:spcBef>
          <a:spcPct val="20000"/>
        </a:spcBef>
        <a:buFont typeface="Arial" pitchFamily="34" charset="0"/>
        <a:buChar char="•"/>
        <a:defRPr sz="318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5873" rtl="0" eaLnBrk="1" latinLnBrk="0" hangingPunct="1">
        <a:defRPr sz="2866" kern="1200">
          <a:solidFill>
            <a:schemeClr val="tx1"/>
          </a:solidFill>
          <a:latin typeface="+mn-lt"/>
          <a:ea typeface="+mn-ea"/>
          <a:cs typeface="+mn-cs"/>
        </a:defRPr>
      </a:lvl1pPr>
      <a:lvl2pPr marL="727937" algn="l" defTabSz="1455873" rtl="0" eaLnBrk="1" latinLnBrk="0" hangingPunct="1">
        <a:defRPr sz="2866" kern="1200">
          <a:solidFill>
            <a:schemeClr val="tx1"/>
          </a:solidFill>
          <a:latin typeface="+mn-lt"/>
          <a:ea typeface="+mn-ea"/>
          <a:cs typeface="+mn-cs"/>
        </a:defRPr>
      </a:lvl2pPr>
      <a:lvl3pPr marL="1455873" algn="l" defTabSz="1455873" rtl="0" eaLnBrk="1" latinLnBrk="0" hangingPunct="1">
        <a:defRPr sz="2866" kern="1200">
          <a:solidFill>
            <a:schemeClr val="tx1"/>
          </a:solidFill>
          <a:latin typeface="+mn-lt"/>
          <a:ea typeface="+mn-ea"/>
          <a:cs typeface="+mn-cs"/>
        </a:defRPr>
      </a:lvl3pPr>
      <a:lvl4pPr marL="2183810" algn="l" defTabSz="1455873" rtl="0" eaLnBrk="1" latinLnBrk="0" hangingPunct="1">
        <a:defRPr sz="2866" kern="1200">
          <a:solidFill>
            <a:schemeClr val="tx1"/>
          </a:solidFill>
          <a:latin typeface="+mn-lt"/>
          <a:ea typeface="+mn-ea"/>
          <a:cs typeface="+mn-cs"/>
        </a:defRPr>
      </a:lvl4pPr>
      <a:lvl5pPr marL="2911746" algn="l" defTabSz="1455873" rtl="0" eaLnBrk="1" latinLnBrk="0" hangingPunct="1">
        <a:defRPr sz="2866" kern="1200">
          <a:solidFill>
            <a:schemeClr val="tx1"/>
          </a:solidFill>
          <a:latin typeface="+mn-lt"/>
          <a:ea typeface="+mn-ea"/>
          <a:cs typeface="+mn-cs"/>
        </a:defRPr>
      </a:lvl5pPr>
      <a:lvl6pPr marL="3639682" algn="l" defTabSz="1455873" rtl="0" eaLnBrk="1" latinLnBrk="0" hangingPunct="1">
        <a:defRPr sz="2866" kern="1200">
          <a:solidFill>
            <a:schemeClr val="tx1"/>
          </a:solidFill>
          <a:latin typeface="+mn-lt"/>
          <a:ea typeface="+mn-ea"/>
          <a:cs typeface="+mn-cs"/>
        </a:defRPr>
      </a:lvl6pPr>
      <a:lvl7pPr marL="4367619" algn="l" defTabSz="1455873" rtl="0" eaLnBrk="1" latinLnBrk="0" hangingPunct="1">
        <a:defRPr sz="2866" kern="1200">
          <a:solidFill>
            <a:schemeClr val="tx1"/>
          </a:solidFill>
          <a:latin typeface="+mn-lt"/>
          <a:ea typeface="+mn-ea"/>
          <a:cs typeface="+mn-cs"/>
        </a:defRPr>
      </a:lvl7pPr>
      <a:lvl8pPr marL="5095556" algn="l" defTabSz="1455873" rtl="0" eaLnBrk="1" latinLnBrk="0" hangingPunct="1">
        <a:defRPr sz="2866" kern="1200">
          <a:solidFill>
            <a:schemeClr val="tx1"/>
          </a:solidFill>
          <a:latin typeface="+mn-lt"/>
          <a:ea typeface="+mn-ea"/>
          <a:cs typeface="+mn-cs"/>
        </a:defRPr>
      </a:lvl8pPr>
      <a:lvl9pPr marL="5823492" algn="l" defTabSz="1455873" rtl="0" eaLnBrk="1" latinLnBrk="0" hangingPunct="1">
        <a:defRPr sz="286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" y="983"/>
            <a:ext cx="10689026" cy="7558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2239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" y="983"/>
            <a:ext cx="10689024" cy="7558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9243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" y="983"/>
            <a:ext cx="10689024" cy="7558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110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" y="983"/>
            <a:ext cx="10689023" cy="7558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041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1880</TotalTime>
  <Words>0</Words>
  <Application>Microsoft Macintosh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Milly Siebrits</dc:creator>
  <cp:lastModifiedBy>Microsoft Office User</cp:lastModifiedBy>
  <cp:revision>67</cp:revision>
  <cp:lastPrinted>2014-02-03T14:24:54Z</cp:lastPrinted>
  <dcterms:created xsi:type="dcterms:W3CDTF">2012-05-08T19:58:51Z</dcterms:created>
  <dcterms:modified xsi:type="dcterms:W3CDTF">2020-09-18T13:44:00Z</dcterms:modified>
</cp:coreProperties>
</file>